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3" r:id="rId5"/>
    <p:sldId id="259" r:id="rId6"/>
    <p:sldId id="262" r:id="rId7"/>
    <p:sldId id="260" r:id="rId8"/>
    <p:sldId id="261" r:id="rId9"/>
    <p:sldId id="264" r:id="rId10"/>
    <p:sldId id="265" r:id="rId11"/>
    <p:sldId id="266" r:id="rId12"/>
    <p:sldId id="267" r:id="rId13"/>
    <p:sldId id="268" r:id="rId14"/>
    <p:sldId id="269" r:id="rId15"/>
    <p:sldId id="270" r:id="rId16"/>
    <p:sldId id="271" r:id="rId17"/>
    <p:sldId id="281" r:id="rId18"/>
    <p:sldId id="272" r:id="rId19"/>
    <p:sldId id="273" r:id="rId20"/>
    <p:sldId id="274" r:id="rId21"/>
    <p:sldId id="275"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4" r:id="rId36"/>
    <p:sldId id="295" r:id="rId37"/>
    <p:sldId id="296" r:id="rId38"/>
    <p:sldId id="297" r:id="rId39"/>
    <p:sldId id="290" r:id="rId40"/>
    <p:sldId id="291" r:id="rId41"/>
    <p:sldId id="292" r:id="rId42"/>
    <p:sldId id="293" r:id="rId43"/>
    <p:sldId id="298" r:id="rId44"/>
    <p:sldId id="304" r:id="rId45"/>
    <p:sldId id="305" r:id="rId46"/>
    <p:sldId id="306" r:id="rId47"/>
    <p:sldId id="299" r:id="rId48"/>
    <p:sldId id="300" r:id="rId49"/>
    <p:sldId id="307" r:id="rId50"/>
    <p:sldId id="301" r:id="rId51"/>
    <p:sldId id="302" r:id="rId52"/>
    <p:sldId id="303" r:id="rId53"/>
    <p:sldId id="308" r:id="rId54"/>
    <p:sldId id="30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3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1/29/2021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1/29/2021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1/29/2021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1/29/2021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1/29/2021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1/29/2021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1/29/2021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1/29/2021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1/29/2021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1/29/2021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1/29/2021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1/29/2021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1/29/2021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1/29/2021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1/29/2021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1/29/2021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1/29/2021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1/29/2021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Shopster</a:t>
            </a:r>
            <a:endParaRPr lang="en-US" dirty="0"/>
          </a:p>
        </p:txBody>
      </p:sp>
      <p:sp>
        <p:nvSpPr>
          <p:cNvPr id="3" name="Subtitle 2"/>
          <p:cNvSpPr>
            <a:spLocks noGrp="1"/>
          </p:cNvSpPr>
          <p:nvPr>
            <p:ph type="subTitle" idx="1"/>
          </p:nvPr>
        </p:nvSpPr>
        <p:spPr/>
        <p:txBody>
          <a:bodyPr/>
          <a:lstStyle/>
          <a:p>
            <a:r>
              <a:rPr lang="en-US" dirty="0"/>
              <a:t>One-stop for head to toe look</a:t>
            </a:r>
          </a:p>
        </p:txBody>
      </p:sp>
    </p:spTree>
    <p:extLst>
      <p:ext uri="{BB962C8B-B14F-4D97-AF65-F5344CB8AC3E}">
        <p14:creationId xmlns:p14="http://schemas.microsoft.com/office/powerpoint/2010/main" val="746045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directory</a:t>
            </a:r>
            <a:endParaRPr lang="en-US" dirty="0"/>
          </a:p>
        </p:txBody>
      </p:sp>
      <p:pic>
        <p:nvPicPr>
          <p:cNvPr id="8" name="Content Placeholder 7"/>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13737276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Mohib Folder (JS)</a:t>
            </a:r>
            <a:endParaRPr lang="en-US" dirty="0"/>
          </a:p>
        </p:txBody>
      </p:sp>
      <p:pic>
        <p:nvPicPr>
          <p:cNvPr id="5" name="Content Placeholder 4"/>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7434996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Folder (JS)</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6688074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Folder (JS)</a:t>
            </a:r>
            <a:endParaRPr lang="en-US" dirty="0"/>
          </a:p>
        </p:txBody>
      </p:sp>
      <p:pic>
        <p:nvPicPr>
          <p:cNvPr id="5" name="Content Placeholder 4"/>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19991817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Mohib Folder (CSS)</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2211387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Folder (CSS)</a:t>
            </a:r>
            <a:endParaRPr lang="en-US" dirty="0"/>
          </a:p>
        </p:txBody>
      </p:sp>
      <p:pic>
        <p:nvPicPr>
          <p:cNvPr id="4" name="Content Placeholder 3"/>
          <p:cNvPicPr>
            <a:picLocks noGrp="1" noChangeAspect="1"/>
          </p:cNvPicPr>
          <p:nvPr>
            <p:ph idx="1"/>
          </p:nvPr>
        </p:nvPicPr>
        <p:blipFill>
          <a:blip r:embed="rId2"/>
          <a:stretch>
            <a:fillRect/>
          </a:stretch>
        </p:blipFill>
        <p:spPr>
          <a:xfrm>
            <a:off x="2531445" y="2611967"/>
            <a:ext cx="6073422" cy="3416300"/>
          </a:xfrm>
          <a:prstGeom prst="rect">
            <a:avLst/>
          </a:prstGeom>
        </p:spPr>
      </p:pic>
    </p:spTree>
    <p:extLst>
      <p:ext uri="{BB962C8B-B14F-4D97-AF65-F5344CB8AC3E}">
        <p14:creationId xmlns:p14="http://schemas.microsoft.com/office/powerpoint/2010/main" val="18683609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Folder (CSS)</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2774500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Mohib Images Folder</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0921839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Hassan Folder</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8491615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Hassan Folder (CSS)</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97074701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As we know, there are very few in-demand websites out there that offer online services to deliver various products in Pakistan. For the most part, we refer to these websites as E-commerce websites.</a:t>
            </a:r>
          </a:p>
          <a:p>
            <a:endParaRPr lang="en-US" dirty="0"/>
          </a:p>
          <a:p>
            <a:r>
              <a:rPr lang="en-US" dirty="0"/>
              <a:t>Since there are very few websites out there, we are going to build an E-commerce website that has become very advantageous nowadays due to COVID. Most people prefer to buy products online by visiting different E-commerce websites.</a:t>
            </a:r>
          </a:p>
        </p:txBody>
      </p:sp>
    </p:spTree>
    <p:extLst>
      <p:ext uri="{BB962C8B-B14F-4D97-AF65-F5344CB8AC3E}">
        <p14:creationId xmlns:p14="http://schemas.microsoft.com/office/powerpoint/2010/main" val="7323575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Hassan Images Folder</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13297048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Hassan Folder (JS)</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293633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Haziq</a:t>
            </a:r>
            <a:r>
              <a:rPr lang="en-US" dirty="0" smtClean="0"/>
              <a:t> Folder</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4521333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 &amp; Craft Category</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2317804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Books</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9470624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Gadgets</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0428472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 Appliances</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17671585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Items</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16045237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3759909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Arbaz</a:t>
            </a:r>
            <a:r>
              <a:rPr lang="en-US" dirty="0" smtClean="0"/>
              <a:t> Folder</a:t>
            </a:r>
            <a:endParaRPr lang="en-US" dirty="0"/>
          </a:p>
        </p:txBody>
      </p:sp>
      <p:pic>
        <p:nvPicPr>
          <p:cNvPr id="5" name="Content Placeholder 4"/>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3068622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Services</a:t>
            </a:r>
            <a:endParaRPr lang="en-US" dirty="0"/>
          </a:p>
        </p:txBody>
      </p:sp>
      <p:sp>
        <p:nvSpPr>
          <p:cNvPr id="3" name="Content Placeholder 2"/>
          <p:cNvSpPr>
            <a:spLocks noGrp="1"/>
          </p:cNvSpPr>
          <p:nvPr>
            <p:ph sz="half" idx="1"/>
          </p:nvPr>
        </p:nvSpPr>
        <p:spPr>
          <a:xfrm>
            <a:off x="1154954" y="2806700"/>
            <a:ext cx="4825158" cy="3416301"/>
          </a:xfrm>
        </p:spPr>
        <p:txBody>
          <a:bodyPr>
            <a:normAutofit lnSpcReduction="10000"/>
          </a:bodyPr>
          <a:lstStyle/>
          <a:p>
            <a:r>
              <a:rPr lang="en-US" dirty="0" smtClean="0"/>
              <a:t>Book Store</a:t>
            </a:r>
          </a:p>
          <a:p>
            <a:pPr marL="0" indent="0">
              <a:buNone/>
            </a:pPr>
            <a:endParaRPr lang="en-US" dirty="0" smtClean="0"/>
          </a:p>
          <a:p>
            <a:r>
              <a:rPr lang="en-US" dirty="0" smtClean="0"/>
              <a:t>Men &amp; Women Fashion</a:t>
            </a:r>
          </a:p>
          <a:p>
            <a:pPr marL="0" indent="0">
              <a:buNone/>
            </a:pPr>
            <a:endParaRPr lang="en-US" dirty="0" smtClean="0"/>
          </a:p>
          <a:p>
            <a:r>
              <a:rPr lang="en-US" dirty="0" smtClean="0"/>
              <a:t>Computer gadgets</a:t>
            </a:r>
          </a:p>
          <a:p>
            <a:pPr marL="0" indent="0">
              <a:buNone/>
            </a:pPr>
            <a:endParaRPr lang="en-US" dirty="0" smtClean="0"/>
          </a:p>
          <a:p>
            <a:r>
              <a:rPr lang="en-US" dirty="0" smtClean="0"/>
              <a:t>Mobile</a:t>
            </a:r>
          </a:p>
          <a:p>
            <a:pPr marL="0" indent="0">
              <a:buNone/>
            </a:pPr>
            <a:endParaRPr lang="en-US" dirty="0" smtClean="0"/>
          </a:p>
          <a:p>
            <a:r>
              <a:rPr lang="en-US" dirty="0" smtClean="0"/>
              <a:t>Grocery Items</a:t>
            </a:r>
            <a:endParaRPr lang="en-US" dirty="0"/>
          </a:p>
        </p:txBody>
      </p:sp>
      <p:sp>
        <p:nvSpPr>
          <p:cNvPr id="4" name="Content Placeholder 3"/>
          <p:cNvSpPr>
            <a:spLocks noGrp="1"/>
          </p:cNvSpPr>
          <p:nvPr>
            <p:ph sz="half" idx="2"/>
          </p:nvPr>
        </p:nvSpPr>
        <p:spPr>
          <a:xfrm>
            <a:off x="6200245" y="2806700"/>
            <a:ext cx="4825159" cy="3416300"/>
          </a:xfrm>
        </p:spPr>
        <p:txBody>
          <a:bodyPr>
            <a:normAutofit lnSpcReduction="10000"/>
          </a:bodyPr>
          <a:lstStyle/>
          <a:p>
            <a:r>
              <a:rPr lang="en-US" dirty="0" smtClean="0"/>
              <a:t>Kids &amp; Fun</a:t>
            </a:r>
          </a:p>
          <a:p>
            <a:pPr marL="0" indent="0">
              <a:buNone/>
            </a:pPr>
            <a:endParaRPr lang="en-US" dirty="0" smtClean="0"/>
          </a:p>
          <a:p>
            <a:r>
              <a:rPr lang="en-US" dirty="0" smtClean="0"/>
              <a:t>Electronic Appliances</a:t>
            </a:r>
          </a:p>
          <a:p>
            <a:pPr marL="0" indent="0">
              <a:buNone/>
            </a:pPr>
            <a:endParaRPr lang="en-US" dirty="0" smtClean="0"/>
          </a:p>
          <a:p>
            <a:r>
              <a:rPr lang="en-US" dirty="0" smtClean="0"/>
              <a:t>Pharmacy</a:t>
            </a:r>
          </a:p>
          <a:p>
            <a:pPr marL="0" indent="0">
              <a:buNone/>
            </a:pPr>
            <a:endParaRPr lang="en-US" dirty="0" smtClean="0"/>
          </a:p>
          <a:p>
            <a:r>
              <a:rPr lang="en-US" dirty="0" smtClean="0"/>
              <a:t>Arts &amp; Crafts</a:t>
            </a:r>
          </a:p>
          <a:p>
            <a:pPr marL="0" indent="0">
              <a:buNone/>
            </a:pPr>
            <a:endParaRPr lang="en-US" dirty="0" smtClean="0"/>
          </a:p>
          <a:p>
            <a:r>
              <a:rPr lang="en-US" dirty="0" smtClean="0"/>
              <a:t>General Items</a:t>
            </a:r>
            <a:endParaRPr lang="en-US" dirty="0"/>
          </a:p>
        </p:txBody>
      </p:sp>
    </p:spTree>
    <p:extLst>
      <p:ext uri="{BB962C8B-B14F-4D97-AF65-F5344CB8AC3E}">
        <p14:creationId xmlns:p14="http://schemas.microsoft.com/office/powerpoint/2010/main" val="15654094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Arbaz</a:t>
            </a:r>
            <a:r>
              <a:rPr lang="en-US" dirty="0" smtClean="0"/>
              <a:t> Folder (CSS)</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42735933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Arbaz</a:t>
            </a:r>
            <a:r>
              <a:rPr lang="en-US" dirty="0" smtClean="0"/>
              <a:t> Images Folder (Grocery)</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13622534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Arbaz</a:t>
            </a:r>
            <a:r>
              <a:rPr lang="en-US" dirty="0" smtClean="0"/>
              <a:t> Images Folder (Kids &amp; Fun)</a:t>
            </a:r>
            <a:endParaRPr lang="en-US" dirty="0"/>
          </a:p>
        </p:txBody>
      </p:sp>
      <p:pic>
        <p:nvPicPr>
          <p:cNvPr id="5" name="Content Placeholder 4"/>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9482022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err="1" smtClean="0"/>
              <a:t>Arbaz</a:t>
            </a:r>
            <a:r>
              <a:rPr lang="en-US" sz="3000" dirty="0" smtClean="0"/>
              <a:t> Images Folder (Men &amp; Women Fashion)</a:t>
            </a:r>
            <a:endParaRPr lang="en-US" sz="3000" dirty="0"/>
          </a:p>
        </p:txBody>
      </p:sp>
      <p:pic>
        <p:nvPicPr>
          <p:cNvPr id="5" name="Content Placeholder 4"/>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40357437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Arbaz</a:t>
            </a:r>
            <a:r>
              <a:rPr lang="en-US" dirty="0" smtClean="0"/>
              <a:t> Images Folder (Pharmacy)</a:t>
            </a:r>
            <a:endParaRPr lang="en-US" dirty="0"/>
          </a:p>
        </p:txBody>
      </p:sp>
      <p:pic>
        <p:nvPicPr>
          <p:cNvPr id="5" name="Content Placeholder 4"/>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3843647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0019486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18668804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73065079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a:t>
            </a:r>
            <a:r>
              <a:rPr lang="en-US" smtClean="0"/>
              <a:t>Cont)</a:t>
            </a:r>
            <a:endParaRPr lang="en-US"/>
          </a:p>
        </p:txBody>
      </p:sp>
      <p:pic>
        <p:nvPicPr>
          <p:cNvPr id="5" name="Content Placeholder 4"/>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15610189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Page</a:t>
            </a:r>
            <a:endParaRPr lang="en-US" dirty="0"/>
          </a:p>
        </p:txBody>
      </p:sp>
      <p:pic>
        <p:nvPicPr>
          <p:cNvPr id="6" name="Content Placeholder 5"/>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18391033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project is about?</a:t>
            </a:r>
            <a:endParaRPr lang="en-US" dirty="0"/>
          </a:p>
        </p:txBody>
      </p:sp>
      <p:sp>
        <p:nvSpPr>
          <p:cNvPr id="3" name="Content Placeholder 2"/>
          <p:cNvSpPr>
            <a:spLocks noGrp="1"/>
          </p:cNvSpPr>
          <p:nvPr>
            <p:ph idx="1"/>
          </p:nvPr>
        </p:nvSpPr>
        <p:spPr/>
        <p:txBody>
          <a:bodyPr/>
          <a:lstStyle/>
          <a:p>
            <a:r>
              <a:rPr lang="en-US" dirty="0" smtClean="0"/>
              <a:t>Our project is about an E-commerce Website where a user can come and buy different products/items that belongs to different categories and we facilitate the user to Login and Signup using Custom Email address and we’ve multiple categories where user can browse and find the related items. If anyone wants to sale their product through our website(</a:t>
            </a:r>
            <a:r>
              <a:rPr lang="en-US" dirty="0" err="1" smtClean="0"/>
              <a:t>Shopster</a:t>
            </a:r>
            <a:r>
              <a:rPr lang="en-US" dirty="0" smtClean="0"/>
              <a:t>) then it’s a great opportunity for them and We welcome both the buyers and sellers. If anyone has a query then they can contact Us by just submitting the query and if someone wants to read the policies about Selling products, Building an Online store, about safe payments, delivery policies </a:t>
            </a:r>
            <a:r>
              <a:rPr lang="en-US" dirty="0" err="1" smtClean="0"/>
              <a:t>etc</a:t>
            </a:r>
            <a:r>
              <a:rPr lang="en-US" dirty="0" smtClean="0"/>
              <a:t>, then we’ve multiple pages for each one of the topics and each page contain the policies of respective heading…</a:t>
            </a:r>
            <a:endParaRPr lang="en-US" dirty="0"/>
          </a:p>
        </p:txBody>
      </p:sp>
    </p:spTree>
    <p:extLst>
      <p:ext uri="{BB962C8B-B14F-4D97-AF65-F5344CB8AC3E}">
        <p14:creationId xmlns:p14="http://schemas.microsoft.com/office/powerpoint/2010/main" val="4381455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Signup Page</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1239551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Us page</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0800212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Us page</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5571693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Page By </a:t>
            </a:r>
            <a:r>
              <a:rPr lang="en-US" dirty="0" err="1" smtClean="0"/>
              <a:t>Haziq</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1849215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Page By </a:t>
            </a:r>
            <a:r>
              <a:rPr lang="en-US" dirty="0" err="1" smtClean="0"/>
              <a:t>Haziq</a:t>
            </a:r>
            <a:r>
              <a:rPr lang="en-US" dirty="0" smtClean="0"/>
              <a:t> (</a:t>
            </a:r>
            <a:r>
              <a:rPr lang="en-US" dirty="0" err="1" smtClean="0"/>
              <a:t>Cont</a:t>
            </a:r>
            <a:r>
              <a:rPr lang="en-US" dirty="0" smtClean="0"/>
              <a:t>)</a:t>
            </a:r>
            <a:endParaRPr lang="en-US" dirty="0"/>
          </a:p>
        </p:txBody>
      </p:sp>
      <p:pic>
        <p:nvPicPr>
          <p:cNvPr id="5" name="Content Placeholder 4"/>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8078338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Page By </a:t>
            </a:r>
            <a:r>
              <a:rPr lang="en-US" dirty="0" err="1" smtClean="0"/>
              <a:t>Haziq</a:t>
            </a:r>
            <a:r>
              <a:rPr lang="en-US" dirty="0" smtClean="0"/>
              <a:t>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11812779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Page By </a:t>
            </a:r>
            <a:r>
              <a:rPr lang="en-US" dirty="0" err="1" smtClean="0"/>
              <a:t>Haziq</a:t>
            </a:r>
            <a:r>
              <a:rPr lang="en-US" dirty="0" smtClean="0"/>
              <a:t> (</a:t>
            </a:r>
            <a:r>
              <a:rPr lang="en-US" dirty="0" err="1" smtClean="0"/>
              <a:t>Cont</a:t>
            </a:r>
            <a:r>
              <a:rPr lang="en-US" dirty="0" smtClean="0"/>
              <a:t>)</a:t>
            </a:r>
            <a:endParaRPr lang="en-US" dirty="0"/>
          </a:p>
        </p:txBody>
      </p:sp>
      <p:pic>
        <p:nvPicPr>
          <p:cNvPr id="5" name="Content Placeholder 4"/>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4293624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page By </a:t>
            </a:r>
            <a:r>
              <a:rPr lang="en-US" dirty="0" err="1" smtClean="0"/>
              <a:t>Arbaz</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83990273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Category page By </a:t>
            </a:r>
            <a:r>
              <a:rPr lang="en-US" dirty="0" err="1" smtClean="0"/>
              <a:t>Arbaz</a:t>
            </a:r>
            <a:r>
              <a:rPr lang="en-US" dirty="0" smtClean="0"/>
              <a:t>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6699760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Category page By </a:t>
            </a:r>
            <a:r>
              <a:rPr lang="en-US" dirty="0" err="1" smtClean="0"/>
              <a:t>Arbaz</a:t>
            </a:r>
            <a:r>
              <a:rPr lang="en-US" dirty="0" smtClean="0"/>
              <a:t> (</a:t>
            </a:r>
            <a:r>
              <a:rPr lang="en-US" dirty="0" err="1" smtClean="0"/>
              <a:t>Cont</a:t>
            </a:r>
            <a:r>
              <a:rPr lang="en-US" dirty="0" smtClean="0"/>
              <a:t>)</a:t>
            </a:r>
            <a:endParaRPr lang="en-US" dirty="0"/>
          </a:p>
        </p:txBody>
      </p:sp>
      <p:pic>
        <p:nvPicPr>
          <p:cNvPr id="5" name="Content Placeholder 4"/>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8002291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Members</a:t>
            </a:r>
            <a:endParaRPr lang="en-US" dirty="0"/>
          </a:p>
        </p:txBody>
      </p:sp>
      <p:sp>
        <p:nvSpPr>
          <p:cNvPr id="3" name="Content Placeholder 2"/>
          <p:cNvSpPr>
            <a:spLocks noGrp="1"/>
          </p:cNvSpPr>
          <p:nvPr>
            <p:ph idx="1"/>
          </p:nvPr>
        </p:nvSpPr>
        <p:spPr/>
        <p:txBody>
          <a:bodyPr/>
          <a:lstStyle/>
          <a:p>
            <a:r>
              <a:rPr lang="en-US" dirty="0" smtClean="0"/>
              <a:t>Mohib Ismail (CS201063)</a:t>
            </a:r>
          </a:p>
          <a:p>
            <a:pPr marL="0" indent="0">
              <a:buNone/>
            </a:pPr>
            <a:endParaRPr lang="en-US" dirty="0" smtClean="0"/>
          </a:p>
          <a:p>
            <a:r>
              <a:rPr lang="en-US" dirty="0" smtClean="0"/>
              <a:t>Muhammad Hassan (CS201071)</a:t>
            </a:r>
          </a:p>
          <a:p>
            <a:pPr marL="0" indent="0">
              <a:buNone/>
            </a:pPr>
            <a:endParaRPr lang="en-US" dirty="0" smtClean="0"/>
          </a:p>
          <a:p>
            <a:r>
              <a:rPr lang="en-US" dirty="0" smtClean="0"/>
              <a:t>Muhammad </a:t>
            </a:r>
            <a:r>
              <a:rPr lang="en-US" dirty="0" err="1" smtClean="0"/>
              <a:t>Arbaz</a:t>
            </a:r>
            <a:r>
              <a:rPr lang="en-US" dirty="0" smtClean="0"/>
              <a:t> (CS201068)</a:t>
            </a:r>
          </a:p>
          <a:p>
            <a:pPr marL="0" indent="0">
              <a:buNone/>
            </a:pPr>
            <a:endParaRPr lang="en-US" dirty="0" smtClean="0"/>
          </a:p>
          <a:p>
            <a:r>
              <a:rPr lang="en-US" dirty="0" smtClean="0"/>
              <a:t>Muhammad </a:t>
            </a:r>
            <a:r>
              <a:rPr lang="en-US" dirty="0" err="1" smtClean="0"/>
              <a:t>Haziq</a:t>
            </a:r>
            <a:r>
              <a:rPr lang="en-US" dirty="0" smtClean="0"/>
              <a:t> (CS201059)</a:t>
            </a:r>
            <a:endParaRPr lang="en-US" dirty="0"/>
          </a:p>
        </p:txBody>
      </p:sp>
    </p:spTree>
    <p:extLst>
      <p:ext uri="{BB962C8B-B14F-4D97-AF65-F5344CB8AC3E}">
        <p14:creationId xmlns:p14="http://schemas.microsoft.com/office/powerpoint/2010/main" val="1363849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to Cart</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895033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Form By Mohib</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42249340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Sponsors Page</a:t>
            </a:r>
            <a:endParaRPr lang="en-US"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6072371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 page</a:t>
            </a:r>
            <a:endParaRPr lang="en-US" dirty="0"/>
          </a:p>
        </p:txBody>
      </p:sp>
      <p:pic>
        <p:nvPicPr>
          <p:cNvPr id="5" name="Content Placeholder 4"/>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35035530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Online Store page</a:t>
            </a:r>
            <a:br>
              <a:rPr lang="en-US" dirty="0" smtClean="0"/>
            </a:br>
            <a:r>
              <a:rPr lang="en-US" sz="1200" dirty="0" smtClean="0"/>
              <a:t>All the other pages on the footer is done with same design</a:t>
            </a:r>
            <a:endParaRPr lang="en-US" sz="1200" dirty="0"/>
          </a:p>
        </p:txBody>
      </p:sp>
      <p:pic>
        <p:nvPicPr>
          <p:cNvPr id="4" name="Content Placeholder 3"/>
          <p:cNvPicPr>
            <a:picLocks noGrp="1" noChangeAspect="1"/>
          </p:cNvPicPr>
          <p:nvPr>
            <p:ph idx="1"/>
          </p:nvPr>
        </p:nvPicPr>
        <p:blipFill>
          <a:blip r:embed="rId2"/>
          <a:stretch>
            <a:fillRect/>
          </a:stretch>
        </p:blipFill>
        <p:spPr>
          <a:xfrm>
            <a:off x="2531445" y="2603500"/>
            <a:ext cx="6073422" cy="3416300"/>
          </a:xfrm>
          <a:prstGeom prst="rect">
            <a:avLst/>
          </a:prstGeom>
        </p:spPr>
      </p:pic>
    </p:spTree>
    <p:extLst>
      <p:ext uri="{BB962C8B-B14F-4D97-AF65-F5344CB8AC3E}">
        <p14:creationId xmlns:p14="http://schemas.microsoft.com/office/powerpoint/2010/main" val="21700135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Overview</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Mohib has done All the HTML, CSS &amp; JS of all 5 pages which includes Home page, Signup &amp; Login page, Contact Us &amp; Order Form. Authentication is also done using Browser’s Local Storage.</a:t>
            </a:r>
          </a:p>
          <a:p>
            <a:pPr marL="0" indent="0">
              <a:buNone/>
            </a:pPr>
            <a:endParaRPr lang="en-US" dirty="0" smtClean="0"/>
          </a:p>
          <a:p>
            <a:r>
              <a:rPr lang="en-US" dirty="0" smtClean="0"/>
              <a:t>Hassan has done all the content writing pages(7 pages) of the website along with FAQ page and Sponsor page and has also Used JS in FAQ page.</a:t>
            </a:r>
            <a:endParaRPr lang="en-US" dirty="0"/>
          </a:p>
        </p:txBody>
      </p:sp>
      <p:sp>
        <p:nvSpPr>
          <p:cNvPr id="4" name="Content Placeholder 3"/>
          <p:cNvSpPr>
            <a:spLocks noGrp="1"/>
          </p:cNvSpPr>
          <p:nvPr>
            <p:ph sz="half" idx="2"/>
          </p:nvPr>
        </p:nvSpPr>
        <p:spPr/>
        <p:txBody>
          <a:bodyPr>
            <a:normAutofit lnSpcReduction="10000"/>
          </a:bodyPr>
          <a:lstStyle/>
          <a:p>
            <a:r>
              <a:rPr lang="en-US" dirty="0" err="1" smtClean="0"/>
              <a:t>Arbaz</a:t>
            </a:r>
            <a:r>
              <a:rPr lang="en-US" dirty="0" smtClean="0"/>
              <a:t> has Done About Us page and 4 category pages which includes </a:t>
            </a:r>
            <a:r>
              <a:rPr lang="en-US" dirty="0"/>
              <a:t>About Us </a:t>
            </a:r>
            <a:r>
              <a:rPr lang="en-US" dirty="0" smtClean="0"/>
              <a:t>page Men </a:t>
            </a:r>
            <a:r>
              <a:rPr lang="en-US" dirty="0"/>
              <a:t>&amp; Women Fashion </a:t>
            </a:r>
            <a:r>
              <a:rPr lang="en-US" dirty="0" smtClean="0"/>
              <a:t>Page, Kids </a:t>
            </a:r>
            <a:r>
              <a:rPr lang="en-US" dirty="0"/>
              <a:t>&amp; Fun </a:t>
            </a:r>
            <a:r>
              <a:rPr lang="en-US" dirty="0" smtClean="0"/>
              <a:t>page, Pharmacy page, Grocery </a:t>
            </a:r>
            <a:r>
              <a:rPr lang="en-US" dirty="0"/>
              <a:t>Items </a:t>
            </a:r>
            <a:r>
              <a:rPr lang="en-US" dirty="0" smtClean="0"/>
              <a:t>page.</a:t>
            </a:r>
          </a:p>
          <a:p>
            <a:pPr marL="0" indent="0">
              <a:buNone/>
            </a:pPr>
            <a:endParaRPr lang="en-US" dirty="0" smtClean="0"/>
          </a:p>
          <a:p>
            <a:r>
              <a:rPr lang="en-US" dirty="0" err="1" smtClean="0"/>
              <a:t>Haziq</a:t>
            </a:r>
            <a:r>
              <a:rPr lang="en-US" dirty="0" smtClean="0"/>
              <a:t> has done the rest of the 6 pages of the category which includes </a:t>
            </a:r>
            <a:r>
              <a:rPr lang="en-US" dirty="0"/>
              <a:t>Book Store </a:t>
            </a:r>
            <a:r>
              <a:rPr lang="en-US" dirty="0" smtClean="0"/>
              <a:t>page, Computer </a:t>
            </a:r>
            <a:r>
              <a:rPr lang="en-US" dirty="0"/>
              <a:t>Gadgets </a:t>
            </a:r>
            <a:r>
              <a:rPr lang="en-US" dirty="0" smtClean="0"/>
              <a:t>page, Mobile Page, Electronic </a:t>
            </a:r>
            <a:r>
              <a:rPr lang="en-US" dirty="0"/>
              <a:t>Appliances </a:t>
            </a:r>
            <a:r>
              <a:rPr lang="en-US" dirty="0" smtClean="0"/>
              <a:t>page, Arts </a:t>
            </a:r>
            <a:r>
              <a:rPr lang="en-US" dirty="0"/>
              <a:t>&amp; Crafts </a:t>
            </a:r>
            <a:r>
              <a:rPr lang="en-US" dirty="0" smtClean="0"/>
              <a:t>page, General </a:t>
            </a:r>
            <a:r>
              <a:rPr lang="en-US" dirty="0"/>
              <a:t>Items</a:t>
            </a:r>
          </a:p>
          <a:p>
            <a:endParaRPr lang="en-US" dirty="0"/>
          </a:p>
          <a:p>
            <a:endParaRPr lang="en-US" dirty="0"/>
          </a:p>
        </p:txBody>
      </p:sp>
    </p:spTree>
    <p:extLst>
      <p:ext uri="{BB962C8B-B14F-4D97-AF65-F5344CB8AC3E}">
        <p14:creationId xmlns:p14="http://schemas.microsoft.com/office/powerpoint/2010/main" val="203099043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Work</a:t>
            </a:r>
            <a:endParaRPr lang="en-US" dirty="0"/>
          </a:p>
        </p:txBody>
      </p:sp>
      <p:sp>
        <p:nvSpPr>
          <p:cNvPr id="3" name="Text Placeholder 2"/>
          <p:cNvSpPr>
            <a:spLocks noGrp="1"/>
          </p:cNvSpPr>
          <p:nvPr>
            <p:ph type="body" idx="1"/>
          </p:nvPr>
        </p:nvSpPr>
        <p:spPr/>
        <p:txBody>
          <a:bodyPr/>
          <a:lstStyle/>
          <a:p>
            <a:r>
              <a:rPr lang="en-US" dirty="0" smtClean="0"/>
              <a:t>Mohib Ismail</a:t>
            </a:r>
            <a:endParaRPr lang="en-US" dirty="0"/>
          </a:p>
        </p:txBody>
      </p:sp>
      <p:sp>
        <p:nvSpPr>
          <p:cNvPr id="4" name="Content Placeholder 3"/>
          <p:cNvSpPr>
            <a:spLocks noGrp="1"/>
          </p:cNvSpPr>
          <p:nvPr>
            <p:ph sz="half" idx="2"/>
          </p:nvPr>
        </p:nvSpPr>
        <p:spPr/>
        <p:txBody>
          <a:bodyPr/>
          <a:lstStyle/>
          <a:p>
            <a:r>
              <a:rPr lang="en-US" sz="1700" dirty="0" smtClean="0"/>
              <a:t>Website’s Home page</a:t>
            </a:r>
          </a:p>
          <a:p>
            <a:r>
              <a:rPr lang="en-US" sz="1700" dirty="0" smtClean="0"/>
              <a:t>Signup page</a:t>
            </a:r>
          </a:p>
          <a:p>
            <a:r>
              <a:rPr lang="en-US" sz="1700" dirty="0" smtClean="0"/>
              <a:t>Login Page</a:t>
            </a:r>
          </a:p>
          <a:p>
            <a:r>
              <a:rPr lang="en-US" sz="1700" dirty="0" smtClean="0"/>
              <a:t>Contact Us Page</a:t>
            </a:r>
          </a:p>
          <a:p>
            <a:r>
              <a:rPr lang="en-US" sz="1700" dirty="0" smtClean="0"/>
              <a:t>Order Form page</a:t>
            </a:r>
          </a:p>
        </p:txBody>
      </p:sp>
      <p:sp>
        <p:nvSpPr>
          <p:cNvPr id="5" name="Text Placeholder 4"/>
          <p:cNvSpPr>
            <a:spLocks noGrp="1"/>
          </p:cNvSpPr>
          <p:nvPr>
            <p:ph type="body" sz="quarter" idx="3"/>
          </p:nvPr>
        </p:nvSpPr>
        <p:spPr/>
        <p:txBody>
          <a:bodyPr/>
          <a:lstStyle/>
          <a:p>
            <a:r>
              <a:rPr lang="en-US" dirty="0" smtClean="0"/>
              <a:t>Muhammad Hassan</a:t>
            </a:r>
            <a:endParaRPr lang="en-US" dirty="0"/>
          </a:p>
        </p:txBody>
      </p:sp>
      <p:sp>
        <p:nvSpPr>
          <p:cNvPr id="6" name="Content Placeholder 5"/>
          <p:cNvSpPr>
            <a:spLocks noGrp="1"/>
          </p:cNvSpPr>
          <p:nvPr>
            <p:ph sz="quarter" idx="4"/>
          </p:nvPr>
        </p:nvSpPr>
        <p:spPr/>
        <p:txBody>
          <a:bodyPr>
            <a:normAutofit fontScale="85000" lnSpcReduction="20000"/>
          </a:bodyPr>
          <a:lstStyle/>
          <a:p>
            <a:r>
              <a:rPr lang="en-US" dirty="0" smtClean="0"/>
              <a:t>FAQ page</a:t>
            </a:r>
          </a:p>
          <a:p>
            <a:r>
              <a:rPr lang="en-US" dirty="0" smtClean="0"/>
              <a:t>Sponsor page</a:t>
            </a:r>
          </a:p>
          <a:p>
            <a:r>
              <a:rPr lang="en-US" dirty="0" smtClean="0"/>
              <a:t>Sell your product page</a:t>
            </a:r>
          </a:p>
          <a:p>
            <a:r>
              <a:rPr lang="en-US" dirty="0" smtClean="0"/>
              <a:t>Broadcast your product page</a:t>
            </a:r>
          </a:p>
          <a:p>
            <a:r>
              <a:rPr lang="en-US" dirty="0" smtClean="0"/>
              <a:t>Build Online Store page</a:t>
            </a:r>
          </a:p>
          <a:p>
            <a:r>
              <a:rPr lang="en-US" dirty="0" smtClean="0"/>
              <a:t>Delivery Policy page</a:t>
            </a:r>
          </a:p>
          <a:p>
            <a:r>
              <a:rPr lang="en-US" dirty="0" smtClean="0"/>
              <a:t>Return &amp; Replacement page</a:t>
            </a:r>
          </a:p>
          <a:p>
            <a:r>
              <a:rPr lang="en-US" dirty="0" smtClean="0"/>
              <a:t>Your Orders page</a:t>
            </a:r>
          </a:p>
          <a:p>
            <a:r>
              <a:rPr lang="en-US" dirty="0" smtClean="0"/>
              <a:t>About Payments page</a:t>
            </a:r>
            <a:endParaRPr lang="en-US" dirty="0"/>
          </a:p>
        </p:txBody>
      </p:sp>
    </p:spTree>
    <p:extLst>
      <p:ext uri="{BB962C8B-B14F-4D97-AF65-F5344CB8AC3E}">
        <p14:creationId xmlns:p14="http://schemas.microsoft.com/office/powerpoint/2010/main" val="32091175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Work</a:t>
            </a:r>
            <a:endParaRPr lang="en-US" dirty="0"/>
          </a:p>
        </p:txBody>
      </p:sp>
      <p:sp>
        <p:nvSpPr>
          <p:cNvPr id="3" name="Text Placeholder 2"/>
          <p:cNvSpPr>
            <a:spLocks noGrp="1"/>
          </p:cNvSpPr>
          <p:nvPr>
            <p:ph type="body" idx="1"/>
          </p:nvPr>
        </p:nvSpPr>
        <p:spPr/>
        <p:txBody>
          <a:bodyPr/>
          <a:lstStyle/>
          <a:p>
            <a:r>
              <a:rPr lang="en-US" dirty="0" smtClean="0"/>
              <a:t>Muhammad </a:t>
            </a:r>
            <a:r>
              <a:rPr lang="en-US" dirty="0" err="1" smtClean="0"/>
              <a:t>Arbaz</a:t>
            </a:r>
            <a:endParaRPr lang="en-US" dirty="0"/>
          </a:p>
        </p:txBody>
      </p:sp>
      <p:sp>
        <p:nvSpPr>
          <p:cNvPr id="4" name="Content Placeholder 3"/>
          <p:cNvSpPr>
            <a:spLocks noGrp="1"/>
          </p:cNvSpPr>
          <p:nvPr>
            <p:ph sz="half" idx="2"/>
          </p:nvPr>
        </p:nvSpPr>
        <p:spPr/>
        <p:txBody>
          <a:bodyPr/>
          <a:lstStyle/>
          <a:p>
            <a:r>
              <a:rPr lang="en-US" dirty="0" smtClean="0"/>
              <a:t>About Us page</a:t>
            </a:r>
          </a:p>
          <a:p>
            <a:r>
              <a:rPr lang="en-US" dirty="0" smtClean="0"/>
              <a:t>Men &amp; Women Fashion Page</a:t>
            </a:r>
          </a:p>
          <a:p>
            <a:r>
              <a:rPr lang="en-US" dirty="0" smtClean="0"/>
              <a:t>Kids &amp; Fun page</a:t>
            </a:r>
          </a:p>
          <a:p>
            <a:r>
              <a:rPr lang="en-US" dirty="0" smtClean="0"/>
              <a:t>Pharmacy page</a:t>
            </a:r>
          </a:p>
          <a:p>
            <a:r>
              <a:rPr lang="en-US" dirty="0" smtClean="0"/>
              <a:t>Grocery Items page</a:t>
            </a:r>
          </a:p>
        </p:txBody>
      </p:sp>
      <p:sp>
        <p:nvSpPr>
          <p:cNvPr id="5" name="Text Placeholder 4"/>
          <p:cNvSpPr>
            <a:spLocks noGrp="1"/>
          </p:cNvSpPr>
          <p:nvPr>
            <p:ph type="body" sz="quarter" idx="3"/>
          </p:nvPr>
        </p:nvSpPr>
        <p:spPr/>
        <p:txBody>
          <a:bodyPr/>
          <a:lstStyle/>
          <a:p>
            <a:r>
              <a:rPr lang="en-US" dirty="0" smtClean="0"/>
              <a:t>Muhammad </a:t>
            </a:r>
            <a:r>
              <a:rPr lang="en-US" dirty="0" err="1" smtClean="0"/>
              <a:t>Haziq</a:t>
            </a:r>
            <a:endParaRPr lang="en-US" dirty="0"/>
          </a:p>
        </p:txBody>
      </p:sp>
      <p:sp>
        <p:nvSpPr>
          <p:cNvPr id="6" name="Content Placeholder 5"/>
          <p:cNvSpPr>
            <a:spLocks noGrp="1"/>
          </p:cNvSpPr>
          <p:nvPr>
            <p:ph sz="quarter" idx="4"/>
          </p:nvPr>
        </p:nvSpPr>
        <p:spPr/>
        <p:txBody>
          <a:bodyPr/>
          <a:lstStyle/>
          <a:p>
            <a:r>
              <a:rPr lang="en-US" dirty="0" smtClean="0"/>
              <a:t>Book Store page</a:t>
            </a:r>
          </a:p>
          <a:p>
            <a:r>
              <a:rPr lang="en-US" dirty="0" smtClean="0"/>
              <a:t>Computer Gadgets page</a:t>
            </a:r>
          </a:p>
          <a:p>
            <a:r>
              <a:rPr lang="en-US" dirty="0" smtClean="0"/>
              <a:t>Mobile Page</a:t>
            </a:r>
          </a:p>
          <a:p>
            <a:r>
              <a:rPr lang="en-US" dirty="0" smtClean="0"/>
              <a:t>Electronic Appliances page</a:t>
            </a:r>
          </a:p>
          <a:p>
            <a:r>
              <a:rPr lang="en-US" dirty="0" smtClean="0"/>
              <a:t>Arts &amp; Crafts page</a:t>
            </a:r>
          </a:p>
          <a:p>
            <a:r>
              <a:rPr lang="en-US" dirty="0" smtClean="0"/>
              <a:t>General Items</a:t>
            </a:r>
          </a:p>
        </p:txBody>
      </p:sp>
    </p:spTree>
    <p:extLst>
      <p:ext uri="{BB962C8B-B14F-4D97-AF65-F5344CB8AC3E}">
        <p14:creationId xmlns:p14="http://schemas.microsoft.com/office/powerpoint/2010/main" val="374086505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Work we’ve done!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We’ve extensively used FLEXBOX in our website.</a:t>
            </a:r>
          </a:p>
          <a:p>
            <a:pPr marL="0" indent="0">
              <a:buNone/>
            </a:pPr>
            <a:endParaRPr lang="en-US" dirty="0" smtClean="0"/>
          </a:p>
          <a:p>
            <a:r>
              <a:rPr lang="en-US" dirty="0" smtClean="0"/>
              <a:t>We’ve a Signup and Login Functionality in our website (Using Browser’s Local Storage).</a:t>
            </a:r>
          </a:p>
          <a:p>
            <a:pPr marL="0" indent="0">
              <a:buNone/>
            </a:pPr>
            <a:endParaRPr lang="en-US" dirty="0" smtClean="0"/>
          </a:p>
          <a:p>
            <a:r>
              <a:rPr lang="en-US" dirty="0" smtClean="0"/>
              <a:t>We’ve used KEYFRAME in our website for the little animation.</a:t>
            </a:r>
          </a:p>
          <a:p>
            <a:pPr marL="0" indent="0">
              <a:buNone/>
            </a:pPr>
            <a:endParaRPr lang="en-US" dirty="0" smtClean="0"/>
          </a:p>
          <a:p>
            <a:r>
              <a:rPr lang="en-US" dirty="0" smtClean="0"/>
              <a:t>Each Form in Our website has JS on it.</a:t>
            </a:r>
          </a:p>
          <a:p>
            <a:pPr marL="0" indent="0">
              <a:buNone/>
            </a:pPr>
            <a:endParaRPr lang="en-US" dirty="0" smtClean="0"/>
          </a:p>
          <a:p>
            <a:r>
              <a:rPr lang="en-US" dirty="0" smtClean="0"/>
              <a:t>We’ve also done Web hosting of our website - </a:t>
            </a:r>
            <a:r>
              <a:rPr lang="en-US" b="1" dirty="0" smtClean="0">
                <a:solidFill>
                  <a:srgbClr val="FF0000"/>
                </a:solidFill>
              </a:rPr>
              <a:t>shopster-168.netlify.app</a:t>
            </a:r>
            <a:endParaRPr lang="en-US" b="1" dirty="0">
              <a:solidFill>
                <a:srgbClr val="FF0000"/>
              </a:solidFill>
            </a:endParaRPr>
          </a:p>
        </p:txBody>
      </p:sp>
    </p:spTree>
    <p:extLst>
      <p:ext uri="{BB962C8B-B14F-4D97-AF65-F5344CB8AC3E}">
        <p14:creationId xmlns:p14="http://schemas.microsoft.com/office/powerpoint/2010/main" val="29650828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242</TotalTime>
  <Words>744</Words>
  <Application>Microsoft Office PowerPoint</Application>
  <PresentationFormat>Widescreen</PresentationFormat>
  <Paragraphs>128</Paragraphs>
  <Slides>54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Century Gothic</vt:lpstr>
      <vt:lpstr>Wingdings 3</vt:lpstr>
      <vt:lpstr>Ion Boardroom</vt:lpstr>
      <vt:lpstr>Shopster</vt:lpstr>
      <vt:lpstr>Introduction</vt:lpstr>
      <vt:lpstr>Our Services</vt:lpstr>
      <vt:lpstr>What project is about?</vt:lpstr>
      <vt:lpstr>Group Members</vt:lpstr>
      <vt:lpstr>Work Overview</vt:lpstr>
      <vt:lpstr>Distribution Of Work</vt:lpstr>
      <vt:lpstr>Distribution Of Work</vt:lpstr>
      <vt:lpstr>Extra Work we’ve done!</vt:lpstr>
      <vt:lpstr>Root directory</vt:lpstr>
      <vt:lpstr>Mohib Folder (JS)</vt:lpstr>
      <vt:lpstr>Authentication Folder (JS)</vt:lpstr>
      <vt:lpstr>Index Folder (JS)</vt:lpstr>
      <vt:lpstr>Mohib Folder (CSS)</vt:lpstr>
      <vt:lpstr>Authentication Folder (CSS)</vt:lpstr>
      <vt:lpstr>Index Folder (CSS)</vt:lpstr>
      <vt:lpstr>Mohib Images Folder</vt:lpstr>
      <vt:lpstr>Hassan Folder</vt:lpstr>
      <vt:lpstr>Hassan Folder (CSS)</vt:lpstr>
      <vt:lpstr>Hassan Images Folder</vt:lpstr>
      <vt:lpstr>Hassan Folder (JS)</vt:lpstr>
      <vt:lpstr>Haziq Folder</vt:lpstr>
      <vt:lpstr>Art &amp; Craft Category</vt:lpstr>
      <vt:lpstr>Books</vt:lpstr>
      <vt:lpstr>Computer Gadgets</vt:lpstr>
      <vt:lpstr>Electronic Appliances</vt:lpstr>
      <vt:lpstr>General Items</vt:lpstr>
      <vt:lpstr>Mobile</vt:lpstr>
      <vt:lpstr>Arbaz Folder</vt:lpstr>
      <vt:lpstr>Arbaz Folder (CSS)</vt:lpstr>
      <vt:lpstr>Arbaz Images Folder (Grocery)</vt:lpstr>
      <vt:lpstr>Arbaz Images Folder (Kids &amp; Fun)</vt:lpstr>
      <vt:lpstr>Arbaz Images Folder (Men &amp; Women Fashion)</vt:lpstr>
      <vt:lpstr>Arbaz Images Folder (Pharmacy)</vt:lpstr>
      <vt:lpstr>Home page</vt:lpstr>
      <vt:lpstr>Home page (Cont)</vt:lpstr>
      <vt:lpstr>Home page (Cont)</vt:lpstr>
      <vt:lpstr>Home page (Cont)</vt:lpstr>
      <vt:lpstr>Login Page</vt:lpstr>
      <vt:lpstr>Signup Page</vt:lpstr>
      <vt:lpstr>Contact Us page</vt:lpstr>
      <vt:lpstr>About Us page</vt:lpstr>
      <vt:lpstr>Category Page By Haziq</vt:lpstr>
      <vt:lpstr>Category Page By Haziq (Cont)</vt:lpstr>
      <vt:lpstr>Category Page By Haziq (Cont)</vt:lpstr>
      <vt:lpstr>Category Page By Haziq (Cont)</vt:lpstr>
      <vt:lpstr>Category page By Arbaz</vt:lpstr>
      <vt:lpstr>Category page By Arbaz (Cont)</vt:lpstr>
      <vt:lpstr>Category page By Arbaz (Cont)</vt:lpstr>
      <vt:lpstr>Add to Cart</vt:lpstr>
      <vt:lpstr>Order Form By Mohib</vt:lpstr>
      <vt:lpstr>Sponsors Page</vt:lpstr>
      <vt:lpstr>FAQ page</vt:lpstr>
      <vt:lpstr>Build Online Store page All the other pages on the footer is done with same design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Shopster</dc:title>
  <dc:creator>Microsoft account</dc:creator>
  <cp:lastModifiedBy>Microsoft account</cp:lastModifiedBy>
  <cp:revision>14</cp:revision>
  <dcterms:created xsi:type="dcterms:W3CDTF">2021-01-28T17:49:38Z</dcterms:created>
  <dcterms:modified xsi:type="dcterms:W3CDTF">2021-01-29T12:17:22Z</dcterms:modified>
</cp:coreProperties>
</file>